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5" r:id="rId3"/>
    <p:sldId id="266" r:id="rId4"/>
    <p:sldId id="259" r:id="rId5"/>
    <p:sldId id="264" r:id="rId6"/>
    <p:sldId id="263" r:id="rId7"/>
    <p:sldId id="267" r:id="rId8"/>
    <p:sldId id="269" r:id="rId9"/>
    <p:sldId id="268" r:id="rId10"/>
    <p:sldId id="26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390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2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3EB9-F3F6-47D0-8D93-54D72AF7FDDC}" type="datetimeFigureOut">
              <a:rPr lang="en-IN" smtClean="0"/>
              <a:t>01/12/22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9C53-FB5C-47E6-80D7-BB6378FE19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29500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3EB9-F3F6-47D0-8D93-54D72AF7FDDC}" type="datetimeFigureOut">
              <a:rPr lang="en-IN" smtClean="0"/>
              <a:t>01/12/22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9C53-FB5C-47E6-80D7-BB6378FE19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83202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3EB9-F3F6-47D0-8D93-54D72AF7FDDC}" type="datetimeFigureOut">
              <a:rPr lang="en-IN" smtClean="0"/>
              <a:t>01/12/22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9C53-FB5C-47E6-80D7-BB6378FE19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05956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3EB9-F3F6-47D0-8D93-54D72AF7FDDC}" type="datetimeFigureOut">
              <a:rPr lang="en-IN" smtClean="0"/>
              <a:t>01/12/22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9C53-FB5C-47E6-80D7-BB6378FE197B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219872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3EB9-F3F6-47D0-8D93-54D72AF7FDDC}" type="datetimeFigureOut">
              <a:rPr lang="en-IN" smtClean="0"/>
              <a:t>01/12/22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9C53-FB5C-47E6-80D7-BB6378FE19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08131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3EB9-F3F6-47D0-8D93-54D72AF7FDDC}" type="datetimeFigureOut">
              <a:rPr lang="en-IN" smtClean="0"/>
              <a:t>01/12/22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9C53-FB5C-47E6-80D7-BB6378FE19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12206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3EB9-F3F6-47D0-8D93-54D72AF7FDDC}" type="datetimeFigureOut">
              <a:rPr lang="en-IN" smtClean="0"/>
              <a:t>01/12/22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9C53-FB5C-47E6-80D7-BB6378FE19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98469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3EB9-F3F6-47D0-8D93-54D72AF7FDDC}" type="datetimeFigureOut">
              <a:rPr lang="en-IN" smtClean="0"/>
              <a:t>01/12/22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9C53-FB5C-47E6-80D7-BB6378FE19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86606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3EB9-F3F6-47D0-8D93-54D72AF7FDDC}" type="datetimeFigureOut">
              <a:rPr lang="en-IN" smtClean="0"/>
              <a:t>01/12/22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9C53-FB5C-47E6-80D7-BB6378FE19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65673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3EB9-F3F6-47D0-8D93-54D72AF7FDDC}" type="datetimeFigureOut">
              <a:rPr lang="en-IN" smtClean="0"/>
              <a:t>01/12/22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9C53-FB5C-47E6-80D7-BB6378FE19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8843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3EB9-F3F6-47D0-8D93-54D72AF7FDDC}" type="datetimeFigureOut">
              <a:rPr lang="en-IN" smtClean="0"/>
              <a:t>01/12/22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9C53-FB5C-47E6-80D7-BB6378FE19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91645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3EB9-F3F6-47D0-8D93-54D72AF7FDDC}" type="datetimeFigureOut">
              <a:rPr lang="en-IN" smtClean="0"/>
              <a:t>01/12/22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9C53-FB5C-47E6-80D7-BB6378FE19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5670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3EB9-F3F6-47D0-8D93-54D72AF7FDDC}" type="datetimeFigureOut">
              <a:rPr lang="en-IN" smtClean="0"/>
              <a:t>01/12/22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9C53-FB5C-47E6-80D7-BB6378FE19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62941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3EB9-F3F6-47D0-8D93-54D72AF7FDDC}" type="datetimeFigureOut">
              <a:rPr lang="en-IN" smtClean="0"/>
              <a:t>01/12/22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9C53-FB5C-47E6-80D7-BB6378FE19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44698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3EB9-F3F6-47D0-8D93-54D72AF7FDDC}" type="datetimeFigureOut">
              <a:rPr lang="en-IN" smtClean="0"/>
              <a:t>01/12/22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9C53-FB5C-47E6-80D7-BB6378FE19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85682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3EB9-F3F6-47D0-8D93-54D72AF7FDDC}" type="datetimeFigureOut">
              <a:rPr lang="en-IN" smtClean="0"/>
              <a:t>01/12/22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9C53-FB5C-47E6-80D7-BB6378FE19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3557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503EB9-F3F6-47D0-8D93-54D72AF7FDDC}" type="datetimeFigureOut">
              <a:rPr lang="en-IN" smtClean="0"/>
              <a:t>01/12/22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759C53-FB5C-47E6-80D7-BB6378FE19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6736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6503EB9-F3F6-47D0-8D93-54D72AF7FDDC}" type="datetimeFigureOut">
              <a:rPr lang="en-IN" smtClean="0"/>
              <a:t>01/12/22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759C53-FB5C-47E6-80D7-BB6378FE197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79935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ackages on conveyor belt">
            <a:extLst>
              <a:ext uri="{FF2B5EF4-FFF2-40B4-BE49-F238E27FC236}">
                <a16:creationId xmlns:a16="http://schemas.microsoft.com/office/drawing/2014/main" id="{2A777331-B11A-2331-28F4-57B93808805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alphaModFix amt="25000"/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146281-1EE3-FEC7-BCC6-64CECBBD78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44141" y="1798524"/>
            <a:ext cx="8825658" cy="4212450"/>
          </a:xfrm>
        </p:spPr>
        <p:txBody>
          <a:bodyPr>
            <a:normAutofit fontScale="90000"/>
          </a:bodyPr>
          <a:lstStyle/>
          <a:p>
            <a:br>
              <a:rPr lang="en-IN" sz="9600" dirty="0"/>
            </a:br>
            <a:r>
              <a:rPr lang="en-IN" sz="4000" dirty="0"/>
              <a:t>Employee Management System(EMS)</a:t>
            </a:r>
            <a:r>
              <a:rPr lang="en-IN" sz="1300" dirty="0"/>
              <a:t> </a:t>
            </a:r>
            <a:br>
              <a:rPr lang="en-IN" sz="1300" dirty="0"/>
            </a:br>
            <a:br>
              <a:rPr lang="en-IN" sz="1300" dirty="0"/>
            </a:br>
            <a:br>
              <a:rPr lang="en-IN" sz="1300" dirty="0"/>
            </a:br>
            <a:r>
              <a:rPr lang="en-IN" sz="1600" dirty="0"/>
              <a:t>Maneesh Chowdary </a:t>
            </a:r>
            <a:r>
              <a:rPr lang="en-IN" sz="1600" dirty="0" err="1"/>
              <a:t>Guntupally</a:t>
            </a:r>
            <a:r>
              <a:rPr lang="en-IN" sz="1600" dirty="0"/>
              <a:t>(U01006104)</a:t>
            </a:r>
            <a:br>
              <a:rPr lang="en-IN" sz="1600" dirty="0"/>
            </a:br>
            <a:r>
              <a:rPr lang="en-US" sz="1600" dirty="0" err="1"/>
              <a:t>Avinash</a:t>
            </a:r>
            <a:r>
              <a:rPr lang="en-US" sz="1600" dirty="0"/>
              <a:t> Reddy </a:t>
            </a:r>
            <a:r>
              <a:rPr lang="en-US" sz="1600" dirty="0" err="1"/>
              <a:t>Palli</a:t>
            </a:r>
            <a:r>
              <a:rPr lang="en-US" sz="1600" dirty="0"/>
              <a:t>(U01037503)</a:t>
            </a:r>
            <a:br>
              <a:rPr lang="en-US" sz="1600" dirty="0"/>
            </a:br>
            <a:r>
              <a:rPr lang="en-US" sz="1600" dirty="0" err="1"/>
              <a:t>Jayasri</a:t>
            </a:r>
            <a:r>
              <a:rPr lang="en-US" sz="1600" dirty="0"/>
              <a:t> </a:t>
            </a:r>
            <a:r>
              <a:rPr lang="en-US" sz="1600" dirty="0" err="1"/>
              <a:t>Boppudi</a:t>
            </a:r>
            <a:r>
              <a:rPr lang="en-US" sz="1600" dirty="0"/>
              <a:t>(U01038892)</a:t>
            </a:r>
            <a:br>
              <a:rPr lang="en-US" sz="1600" dirty="0"/>
            </a:br>
            <a:r>
              <a:rPr lang="en-US" sz="1600" dirty="0"/>
              <a:t>Manoj Kumar </a:t>
            </a:r>
            <a:r>
              <a:rPr lang="en-US" sz="1600" dirty="0" err="1"/>
              <a:t>Bodduluri</a:t>
            </a:r>
            <a:r>
              <a:rPr lang="en-US" sz="1600" dirty="0"/>
              <a:t>(U01026512)</a:t>
            </a:r>
            <a:br>
              <a:rPr lang="en-US" sz="1600" dirty="0"/>
            </a:br>
            <a:br>
              <a:rPr lang="en-US" sz="1600" dirty="0"/>
            </a:br>
            <a:br>
              <a:rPr lang="en-US" sz="1600" dirty="0"/>
            </a:b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Market: </a:t>
            </a:r>
            <a:b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main target audience are companies that face issues with Managing Their employee's health, timesheet, Daily tracking, Appraisal etc.</a:t>
            </a:r>
            <a:b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Value Propositions: </a:t>
            </a:r>
            <a:b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Enables greater flexibility in managing employee’s profile.</a:t>
            </a:r>
            <a:endParaRPr lang="en-IN" sz="13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06F93FF-B594-5D2E-F159-4082C077ED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2005" y="511539"/>
            <a:ext cx="1349930" cy="1262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839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1F046-90D5-A993-8D29-11316260F2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1695" y="2449960"/>
            <a:ext cx="6328610" cy="1400530"/>
          </a:xfrm>
        </p:spPr>
        <p:txBody>
          <a:bodyPr/>
          <a:lstStyle/>
          <a:p>
            <a:r>
              <a:rPr lang="en-IN" sz="96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9102840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5AA9EF-C65A-FBFF-4C93-5F56CFEFF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Pain we are Solving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B1E8AF-CB26-4092-4954-5F876FA41B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/>
              <a:t>Employee Tracking. </a:t>
            </a:r>
          </a:p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/>
              <a:t>Current system is a manual procedure, thus regular workers have no way of knowing what their employment standing is.</a:t>
            </a:r>
          </a:p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/>
              <a:t>Reduced precision Greater potential for data loss.</a:t>
            </a:r>
          </a:p>
          <a:p>
            <a:pPr marL="342900" indent="-342900" algn="just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dirty="0"/>
              <a:t>Time-consuming procedure due to the lack of a necessary report.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514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DA436-27E7-5C92-F8BF-ECD616A8F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we fix 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4DD66F-A266-ABC5-46AF-881D6040DF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 this project we are going to fix the employee management issues. It will be related to payroll,  attendance, performance and reporting.</a:t>
            </a:r>
          </a:p>
          <a:p>
            <a:r>
              <a:rPr lang="en-IN" dirty="0"/>
              <a:t>We have created EMS portal to fix this issues now employee can easily access it  using id and password. </a:t>
            </a:r>
          </a:p>
          <a:p>
            <a:r>
              <a:rPr lang="en-IN" dirty="0"/>
              <a:t>System admin can easily view all employee data and managing all activities.</a:t>
            </a:r>
          </a:p>
          <a:p>
            <a:r>
              <a:rPr lang="en-IN" dirty="0"/>
              <a:t>System is easy to used and more reliable to handle entire EMS process.</a:t>
            </a:r>
          </a:p>
        </p:txBody>
      </p:sp>
    </p:spTree>
    <p:extLst>
      <p:ext uri="{BB962C8B-B14F-4D97-AF65-F5344CB8AC3E}">
        <p14:creationId xmlns:p14="http://schemas.microsoft.com/office/powerpoint/2010/main" val="1629441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E9732-9C6E-7747-8E84-0B77ACFAA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Key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23364A-F771-AEEF-F256-97BD282564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Employee Management</a:t>
            </a:r>
          </a:p>
          <a:p>
            <a:r>
              <a:rPr lang="en-IN" dirty="0"/>
              <a:t>Hospital Appointment Booking</a:t>
            </a:r>
          </a:p>
          <a:p>
            <a:r>
              <a:rPr lang="en-IN" dirty="0"/>
              <a:t>Attendance Management</a:t>
            </a:r>
          </a:p>
          <a:p>
            <a:r>
              <a:rPr lang="en-IN" dirty="0"/>
              <a:t>Payroll Management </a:t>
            </a:r>
          </a:p>
          <a:p>
            <a:r>
              <a:rPr lang="en-IN" dirty="0"/>
              <a:t>Reporting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9285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528AC-8587-52F7-B2A6-D6DCE8DB2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Capabilities: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AE9A6-5913-FD4D-CC07-38F5050F49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Multiuser application.</a:t>
            </a:r>
          </a:p>
          <a:p>
            <a:r>
              <a:rPr lang="en-US" dirty="0"/>
              <a:t>Employment Application Tracking, Hiring, and Onboarding.</a:t>
            </a:r>
          </a:p>
          <a:p>
            <a:r>
              <a:rPr lang="en-US" dirty="0"/>
              <a:t>Time and Attendance Tracking.</a:t>
            </a:r>
          </a:p>
          <a:p>
            <a:r>
              <a:rPr lang="en-US" dirty="0"/>
              <a:t>Flexible Employee Scheduling</a:t>
            </a:r>
          </a:p>
          <a:p>
            <a:r>
              <a:rPr lang="en-US" dirty="0"/>
              <a:t>Benefits Management and Administration</a:t>
            </a:r>
          </a:p>
          <a:p>
            <a:r>
              <a:rPr lang="en-US" dirty="0"/>
              <a:t>Payroll and Compensation Management</a:t>
            </a:r>
          </a:p>
          <a:p>
            <a:r>
              <a:rPr lang="en-US" dirty="0"/>
              <a:t>Employee Performance Metrics</a:t>
            </a:r>
          </a:p>
          <a:p>
            <a:r>
              <a:rPr lang="en-US" dirty="0"/>
              <a:t>Mobility and 24/7 Access</a:t>
            </a:r>
          </a:p>
        </p:txBody>
      </p:sp>
    </p:spTree>
    <p:extLst>
      <p:ext uri="{BB962C8B-B14F-4D97-AF65-F5344CB8AC3E}">
        <p14:creationId xmlns:p14="http://schemas.microsoft.com/office/powerpoint/2010/main" val="2685190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F3CBE-BF26-E434-851C-B40B57CD2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Justification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69B4D-4630-3368-307B-E8AB6A04BA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9739" y="1579953"/>
            <a:ext cx="8946541" cy="4195481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Easy to store and access data securely.</a:t>
            </a:r>
          </a:p>
          <a:p>
            <a:r>
              <a:rPr lang="en-US" sz="2100" dirty="0"/>
              <a:t>Monitoring employee's physical and mental health and allows employee to book timely appointments with doctors.</a:t>
            </a:r>
          </a:p>
          <a:p>
            <a:r>
              <a:rPr lang="en-US" dirty="0"/>
              <a:t>Improper communication and late response.</a:t>
            </a:r>
          </a:p>
          <a:p>
            <a:r>
              <a:rPr lang="en-US" dirty="0"/>
              <a:t>Human resource management aids in providing all-in pursuit of the company's long-term goals on a regular basis. </a:t>
            </a:r>
          </a:p>
          <a:p>
            <a:r>
              <a:rPr lang="en-US" dirty="0"/>
              <a:t>It manages the workforce and guides their efforts in the right direction. </a:t>
            </a:r>
          </a:p>
          <a:p>
            <a:r>
              <a:rPr lang="en-US" dirty="0"/>
              <a:t>Also, it's a secure repository for all of your employees' private and business documents.</a:t>
            </a:r>
          </a:p>
          <a:p>
            <a:r>
              <a:rPr lang="en-US" dirty="0"/>
              <a:t>Routine administrative tasks become much easier to handle. </a:t>
            </a:r>
          </a:p>
          <a:p>
            <a:r>
              <a:rPr lang="en-US" dirty="0"/>
              <a:t>Performance management increases employee engagement, which in turn lowers costs and increases productivity.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9602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7FE35A-DCA8-CE38-B1A9-9F30B6B4C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EMS.mp4">
            <a:hlinkClick r:id="" action="ppaction://media"/>
            <a:extLst>
              <a:ext uri="{FF2B5EF4-FFF2-40B4-BE49-F238E27FC236}">
                <a16:creationId xmlns:a16="http://schemas.microsoft.com/office/drawing/2014/main" id="{3DF176CB-3119-153D-0CB4-9AC6E8D0E34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222" y="0"/>
            <a:ext cx="12193222" cy="6858000"/>
          </a:xfrm>
        </p:spPr>
      </p:pic>
    </p:spTree>
    <p:extLst>
      <p:ext uri="{BB962C8B-B14F-4D97-AF65-F5344CB8AC3E}">
        <p14:creationId xmlns:p14="http://schemas.microsoft.com/office/powerpoint/2010/main" val="126087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75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3864E-9A7D-E640-2E60-F1DF31A91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</a:rPr>
              <a:t>B</a:t>
            </a:r>
            <a:r>
              <a:rPr lang="en-US" b="0" i="0" u="none" strike="noStrike" dirty="0">
                <a:effectLst/>
                <a:latin typeface="Times New Roman" panose="02020603050405020304" pitchFamily="18" charset="0"/>
              </a:rPr>
              <a:t>usiness model</a:t>
            </a:r>
            <a:endParaRPr lang="en-US" dirty="0"/>
          </a:p>
        </p:txBody>
      </p:sp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9DDCBFD3-9203-3B66-B808-3B9DCC3476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3284" y="1395039"/>
            <a:ext cx="6200274" cy="52704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BB23EC7-1AC6-B662-A6C5-C997DC8CF5EA}"/>
              </a:ext>
            </a:extLst>
          </p:cNvPr>
          <p:cNvSpPr txBox="1"/>
          <p:nvPr/>
        </p:nvSpPr>
        <p:spPr>
          <a:xfrm>
            <a:off x="646111" y="1600200"/>
            <a:ext cx="501716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Create a Web application that manages Employee complete records.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Collaborate with companies to move their manual-based approval to Digitalized application.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Easily Accessible.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Application should be user-Friendly.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Low domain maintenance.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Low Latency &amp; response time.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2000" dirty="0"/>
              <a:t>Responsive design.</a:t>
            </a:r>
          </a:p>
          <a:p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0475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569D3-90A6-71CA-D129-82B1E0586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Contribution: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47C67A-A848-A020-410F-79DEC961AC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err="1"/>
              <a:t>Jayasri</a:t>
            </a:r>
            <a:r>
              <a:rPr lang="en-US" sz="2000" dirty="0"/>
              <a:t> </a:t>
            </a:r>
            <a:r>
              <a:rPr lang="en-US" sz="2000" dirty="0" err="1"/>
              <a:t>Boppudi</a:t>
            </a:r>
            <a:r>
              <a:rPr lang="en-US" sz="2000" dirty="0"/>
              <a:t> &amp; </a:t>
            </a:r>
            <a:r>
              <a:rPr lang="en-US" sz="2000" dirty="0" err="1"/>
              <a:t>Avinash</a:t>
            </a:r>
            <a:r>
              <a:rPr lang="en-US" sz="2000" dirty="0"/>
              <a:t> Reddy </a:t>
            </a:r>
            <a:r>
              <a:rPr lang="en-US" sz="2000" dirty="0" err="1"/>
              <a:t>Palli</a:t>
            </a:r>
            <a:r>
              <a:rPr lang="en-IN" dirty="0"/>
              <a:t>: I have contributed in design phase. In this phase I have created prototype and system user interfaces.</a:t>
            </a:r>
          </a:p>
          <a:p>
            <a:r>
              <a:rPr lang="en-US" sz="2000" dirty="0"/>
              <a:t>Manoj Kumar </a:t>
            </a:r>
            <a:r>
              <a:rPr lang="en-US" sz="2000" dirty="0" err="1"/>
              <a:t>Bodduluri</a:t>
            </a:r>
            <a:r>
              <a:rPr lang="en-US" sz="2000" dirty="0"/>
              <a:t>  &amp; </a:t>
            </a:r>
            <a:r>
              <a:rPr lang="en-IN" sz="2000" dirty="0"/>
              <a:t>Maneesh Chowdary </a:t>
            </a:r>
            <a:r>
              <a:rPr lang="en-IN" sz="2000" dirty="0" err="1"/>
              <a:t>Guntupally</a:t>
            </a:r>
            <a:r>
              <a:rPr lang="en-IN" sz="2000" dirty="0"/>
              <a:t> </a:t>
            </a:r>
            <a:r>
              <a:rPr lang="en-IN" dirty="0"/>
              <a:t>: I have contributed in development phase. In this phase I have developed entire system using web technologies.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69783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4280</TotalTime>
  <Words>461</Words>
  <Application>Microsoft Macintosh PowerPoint</Application>
  <PresentationFormat>Widescreen</PresentationFormat>
  <Paragraphs>48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Century Gothic</vt:lpstr>
      <vt:lpstr>Times New Roman</vt:lpstr>
      <vt:lpstr>Wingdings</vt:lpstr>
      <vt:lpstr>Wingdings 3</vt:lpstr>
      <vt:lpstr>Ion</vt:lpstr>
      <vt:lpstr> Employee Management System(EMS)    Maneesh Chowdary Guntupally(U01006104) Avinash Reddy Palli(U01037503) Jayasri Boppudi(U01038892) Manoj Kumar Bodduluri(U01026512)   Target Market:  The main target audience are companies that face issues with Managing Their employee's health, timesheet, Daily tracking, Appraisal etc.  Value Propositions:  Enables greater flexibility in managing employee’s profile.</vt:lpstr>
      <vt:lpstr>The Pain we are Solving</vt:lpstr>
      <vt:lpstr>How we fix it</vt:lpstr>
      <vt:lpstr>Key Features</vt:lpstr>
      <vt:lpstr>Capabilities:</vt:lpstr>
      <vt:lpstr>Justification</vt:lpstr>
      <vt:lpstr>PowerPoint Presentation</vt:lpstr>
      <vt:lpstr>Business model</vt:lpstr>
      <vt:lpstr>Team Contribution: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Inventory System</dc:title>
  <dc:creator>Suraj S</dc:creator>
  <cp:lastModifiedBy>Guntupally, Maneesh Chowdary</cp:lastModifiedBy>
  <cp:revision>17</cp:revision>
  <dcterms:created xsi:type="dcterms:W3CDTF">2022-10-31T18:57:13Z</dcterms:created>
  <dcterms:modified xsi:type="dcterms:W3CDTF">2022-12-04T01:15:08Z</dcterms:modified>
</cp:coreProperties>
</file>

<file path=docProps/thumbnail.jpeg>
</file>